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3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36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58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3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28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50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15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04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10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1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75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20377-B41C-4731-8A9C-97661467A37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CE416-6AB8-4E87-BB6D-9ABC7D303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4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169328" y="1764462"/>
            <a:ext cx="4288872" cy="1664538"/>
          </a:xfrm>
        </p:spPr>
        <p:txBody>
          <a:bodyPr>
            <a:normAutofit/>
          </a:bodyPr>
          <a:lstStyle/>
          <a:p>
            <a:r>
              <a:rPr lang="it-IT" sz="3200" b="1" dirty="0"/>
              <a:t>Progettazione </a:t>
            </a:r>
            <a:r>
              <a:rPr lang="it-IT" sz="3200" b="1" dirty="0" err="1"/>
              <a:t>pedibus</a:t>
            </a:r>
            <a:r>
              <a:rPr lang="it-IT" sz="3200" b="1" dirty="0"/>
              <a:t> </a:t>
            </a:r>
            <a:br>
              <a:rPr lang="it-IT" sz="3200" b="1" dirty="0"/>
            </a:br>
            <a:r>
              <a:rPr lang="it-IT" sz="3200" b="1" dirty="0"/>
              <a:t>Primaria Tambroni_IC13 Bologna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572000" y="3439305"/>
            <a:ext cx="3886200" cy="392862"/>
          </a:xfrm>
        </p:spPr>
        <p:txBody>
          <a:bodyPr>
            <a:normAutofit/>
          </a:bodyPr>
          <a:lstStyle/>
          <a:p>
            <a:r>
              <a:rPr lang="it-IT" sz="1800" dirty="0"/>
              <a:t>Marco Pollastri - Centro Antartide</a:t>
            </a:r>
          </a:p>
        </p:txBody>
      </p:sp>
    </p:spTree>
    <p:extLst>
      <p:ext uri="{BB962C8B-B14F-4D97-AF65-F5344CB8AC3E}">
        <p14:creationId xmlns:p14="http://schemas.microsoft.com/office/powerpoint/2010/main" val="100535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Grafico delle risposte di Moduli. Titolo della domanda: Di solito con che mezzo va a scuola suo/a figlio/a nella bella stagione?. Numero di risposte: 44 risposte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065402" y="5632440"/>
            <a:ext cx="50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https://umap.openstreetmap.fr/it/map/pedibus-tambroni_529609#17/44.47419/11.36948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A557733-35F9-4D6D-961F-89F0420E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32" y="1803633"/>
            <a:ext cx="6988029" cy="38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3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428855" cy="1325563"/>
          </a:xfrm>
        </p:spPr>
        <p:txBody>
          <a:bodyPr/>
          <a:lstStyle/>
          <a:p>
            <a:r>
              <a:rPr lang="it-IT" dirty="0"/>
              <a:t>Il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Il Settore Mobilità del Comune di Bologna con il supporto del Centro Antartide e del dott. Walter </a:t>
            </a:r>
            <a:r>
              <a:rPr lang="it-IT" sz="1800" dirty="0" err="1"/>
              <a:t>Baruzzi</a:t>
            </a:r>
            <a:r>
              <a:rPr lang="it-IT" sz="1800" dirty="0"/>
              <a:t> ha promosso il progetto «Bologna a scuola si muove sostenibile» con l’obiettivo di promuovere la mobilità sostenibile e sicura nei percorsi casa-scuola. </a:t>
            </a:r>
          </a:p>
          <a:p>
            <a:pPr marL="0" indent="0">
              <a:buNone/>
            </a:pPr>
            <a:r>
              <a:rPr lang="it-IT" sz="1800" dirty="0"/>
              <a:t>L’I.C. 13 ha aderito al progetto già </a:t>
            </a:r>
            <a:r>
              <a:rPr lang="it-IT" sz="1800" dirty="0" err="1"/>
              <a:t>nell’a.s.</a:t>
            </a:r>
            <a:r>
              <a:rPr lang="it-IT" sz="1800" dirty="0"/>
              <a:t> 2019/2020 confermandolo anche su questa annualità ragionando in particolare sulla possibilità di avviare la sperimentazione di un «servizio» </a:t>
            </a:r>
            <a:r>
              <a:rPr lang="it-IT" sz="1800" dirty="0" err="1"/>
              <a:t>pedibus</a:t>
            </a:r>
            <a:r>
              <a:rPr lang="it-IT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66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428855" cy="1325563"/>
          </a:xfrm>
        </p:spPr>
        <p:txBody>
          <a:bodyPr/>
          <a:lstStyle/>
          <a:p>
            <a:r>
              <a:rPr lang="it-IT" dirty="0"/>
              <a:t>Cos’è il </a:t>
            </a:r>
            <a:r>
              <a:rPr lang="it-IT" dirty="0" err="1"/>
              <a:t>pedibus</a:t>
            </a:r>
            <a:r>
              <a:rPr lang="it-IT" dirty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Il </a:t>
            </a:r>
            <a:r>
              <a:rPr lang="it-IT" sz="1800" dirty="0" err="1"/>
              <a:t>Piedibus</a:t>
            </a:r>
            <a:r>
              <a:rPr lang="it-IT" sz="1800" dirty="0"/>
              <a:t> è un’iniziativa che coniuga, in modo simpatico e allegro, </a:t>
            </a:r>
            <a:r>
              <a:rPr lang="it-IT" sz="1800" b="1" dirty="0"/>
              <a:t>il rispetto per l’ambiente</a:t>
            </a:r>
            <a:r>
              <a:rPr lang="it-IT" sz="1800" dirty="0"/>
              <a:t>, il </a:t>
            </a:r>
            <a:r>
              <a:rPr lang="it-IT" sz="1800" b="1" dirty="0"/>
              <a:t>divertimento</a:t>
            </a:r>
            <a:r>
              <a:rPr lang="it-IT" sz="1800" dirty="0"/>
              <a:t>, </a:t>
            </a:r>
            <a:r>
              <a:rPr lang="it-IT" sz="1800" b="1" dirty="0"/>
              <a:t>l'attività fisica</a:t>
            </a:r>
            <a:r>
              <a:rPr lang="it-IT" sz="1800" dirty="0"/>
              <a:t>, </a:t>
            </a:r>
            <a:r>
              <a:rPr lang="it-IT" sz="1800" b="1" dirty="0"/>
              <a:t>la socializzazione</a:t>
            </a:r>
            <a:r>
              <a:rPr lang="it-IT" sz="1800" dirty="0"/>
              <a:t> e </a:t>
            </a:r>
            <a:r>
              <a:rPr lang="it-IT" sz="1800" b="1" dirty="0"/>
              <a:t>l’educazione civica</a:t>
            </a:r>
            <a:r>
              <a:rPr lang="it-IT" sz="1800" dirty="0"/>
              <a:t>!</a:t>
            </a:r>
          </a:p>
          <a:p>
            <a:pPr marL="0" indent="0">
              <a:buNone/>
            </a:pPr>
            <a:r>
              <a:rPr lang="it-IT" sz="1800" dirty="0"/>
              <a:t>Il </a:t>
            </a:r>
            <a:r>
              <a:rPr lang="it-IT" sz="1800" dirty="0" err="1"/>
              <a:t>Piedibus</a:t>
            </a:r>
            <a:r>
              <a:rPr lang="it-IT" sz="1800" dirty="0"/>
              <a:t> è un autobus “che va a piedi” ed è formato da una carovana di bambini che vanno alla scuola primaria in gruppo, accompagnati da due o più adulti, “autisti” davanti e “controllori” che chiudono la fila.  In base alle iscrizioni e alla disponibilità degli accompagnatori volontari si andranno a definire le giornate del </a:t>
            </a:r>
            <a:r>
              <a:rPr lang="it-IT" sz="1800" dirty="0" err="1"/>
              <a:t>Piedibus</a:t>
            </a:r>
            <a:r>
              <a:rPr lang="it-IT" sz="1800" dirty="0"/>
              <a:t> che comunque non dovrebbero essere meno di due giornate alla settimana. Il </a:t>
            </a:r>
            <a:r>
              <a:rPr lang="it-IT" sz="1800" dirty="0" err="1"/>
              <a:t>Piedibus</a:t>
            </a:r>
            <a:r>
              <a:rPr lang="it-IT" sz="1800" dirty="0"/>
              <a:t> viaggia anche in caso di pioggia o condizioni atmosferiche avverse.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b="1" dirty="0"/>
              <a:t>Il servizio è completamente gratuito e gli accompagnatori prestano la loro opera a titolo di volontariato.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7808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afico delle risposte di Moduli. Titolo della domanda: Quanto dista la scuola di suo/a figlio/a da casa?. Numero di risposte: 57 risposte.">
            <a:extLst>
              <a:ext uri="{FF2B5EF4-FFF2-40B4-BE49-F238E27FC236}">
                <a16:creationId xmlns:a16="http://schemas.microsoft.com/office/drawing/2014/main" id="{827DD040-C7F3-47BA-B704-8367B647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2" y="1988190"/>
            <a:ext cx="7633982" cy="362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3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Grafico delle risposte di Moduli. Titolo della domanda: Di solito con che mezzo va a scuola suo/a figlio/a nella bella stagione?. Numero di risposte: 44 risposte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 descr="Grafico delle risposte di Moduli. Titolo della domanda: Di solito con che mezzo va a scuola suo/a figlio/a nella bella stagione?. Numero di risposte: 57 risposte.">
            <a:extLst>
              <a:ext uri="{FF2B5EF4-FFF2-40B4-BE49-F238E27FC236}">
                <a16:creationId xmlns:a16="http://schemas.microsoft.com/office/drawing/2014/main" id="{1CC3C469-D53F-4AF7-81DF-23F371A7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12" y="1770077"/>
            <a:ext cx="7449425" cy="358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4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Grafico delle risposte di Moduli. Titolo della domanda: Di solito con che mezzo va a scuola suo/a figlio/a nella bella stagione?. Numero di risposte: 44 risposte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4" name="Picture 2" descr="Grafico delle risposte di Moduli. Titolo della domanda: Di solito con che mezzo va a scuola suo/a figlio/a nella brutta stagione?. Numero di risposte: 57 risposte.">
            <a:extLst>
              <a:ext uri="{FF2B5EF4-FFF2-40B4-BE49-F238E27FC236}">
                <a16:creationId xmlns:a16="http://schemas.microsoft.com/office/drawing/2014/main" id="{60A5B38A-93EB-40B8-A633-CE7994B4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7522"/>
            <a:ext cx="7482980" cy="34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6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Grafico delle risposte di Moduli. Titolo della domanda: Di solito con che mezzo va a scuola suo/a figlio/a nella bella stagione?. Numero di risposte: 44 risposte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8" name="Picture 2" descr="Grafico delle risposte di Moduli. Titolo della domanda: Di solito come va a scuola suo/a figlio/a. Numero di risposte: 57 risposte.">
            <a:extLst>
              <a:ext uri="{FF2B5EF4-FFF2-40B4-BE49-F238E27FC236}">
                <a16:creationId xmlns:a16="http://schemas.microsoft.com/office/drawing/2014/main" id="{A04C830C-ED6E-4FB2-B98A-EBD7A630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7" y="1887523"/>
            <a:ext cx="7768206" cy="34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6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Grafico delle risposte di Moduli. Titolo della domanda: Di solito con che mezzo va a scuola suo/a figlio/a nella bella stagione?. Numero di risposte: 44 risposte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2" name="Picture 2" descr="Grafico delle risposte di Moduli. Titolo della domanda: Se utilizza spesso o abitualmente l'auto o la moto/scooter per accompagnare suo/a figlio/a a scuola ci indica perché?. Numero di risposte: 22 risposte.">
            <a:extLst>
              <a:ext uri="{FF2B5EF4-FFF2-40B4-BE49-F238E27FC236}">
                <a16:creationId xmlns:a16="http://schemas.microsoft.com/office/drawing/2014/main" id="{623EF113-1EF7-43ED-9CB4-7135C97E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6" y="1770077"/>
            <a:ext cx="7516536" cy="37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3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Grafico delle risposte di Moduli. Titolo della domanda: Di solito con che mezzo va a scuola suo/a figlio/a nella bella stagione?. Numero di risposte: 44 risposte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46" name="Picture 2" descr="Grafico delle risposte di Moduli. Titolo della domanda: Dopo aver accompagnato suo/a figlio/a a scuola dove si reca?. Numero di risposte: 57 risposte.">
            <a:extLst>
              <a:ext uri="{FF2B5EF4-FFF2-40B4-BE49-F238E27FC236}">
                <a16:creationId xmlns:a16="http://schemas.microsoft.com/office/drawing/2014/main" id="{E9477B38-F134-48D6-BE1A-72368DFC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9" y="1786854"/>
            <a:ext cx="7935986" cy="35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74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233</Words>
  <Application>Microsoft Office PowerPoint</Application>
  <PresentationFormat>Presentazione su schermo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Progettazione pedibus  Primaria Tambroni_IC13 Bologna</vt:lpstr>
      <vt:lpstr>Il progetto</vt:lpstr>
      <vt:lpstr>Cos’è il pedibus?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 pedibus  Primaria Bombicci – IC8 Bologna</dc:title>
  <dc:creator>Marco</dc:creator>
  <cp:lastModifiedBy>Marco</cp:lastModifiedBy>
  <cp:revision>15</cp:revision>
  <dcterms:created xsi:type="dcterms:W3CDTF">2020-11-10T15:15:44Z</dcterms:created>
  <dcterms:modified xsi:type="dcterms:W3CDTF">2020-12-02T14:14:05Z</dcterms:modified>
</cp:coreProperties>
</file>